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46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19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72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23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9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6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50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38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37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6730-C520-4358-A274-7D899C19F282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17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6730-C520-4358-A274-7D899C19F282}" type="datetimeFigureOut">
              <a:rPr lang="zh-TW" altLang="en-US" smtClean="0"/>
              <a:t>2019/9/11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D54DD-A470-487B-B384-FAD4812DB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27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21485" r="6251" b="22265"/>
          <a:stretch/>
        </p:blipFill>
        <p:spPr bwMode="auto">
          <a:xfrm>
            <a:off x="205680" y="1474439"/>
            <a:ext cx="8686800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452320" y="3279811"/>
            <a:ext cx="1584176" cy="504056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 rot="19146743">
            <a:off x="6776341" y="2438731"/>
            <a:ext cx="504056" cy="10415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3528" y="476672"/>
            <a:ext cx="8263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步驟一：登入校務系統，點選「場地展覽預約」</a:t>
            </a:r>
            <a:endParaRPr lang="zh-TW" altLang="en-US" sz="3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519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7227" r="38330" b="55859"/>
          <a:stretch/>
        </p:blipFill>
        <p:spPr bwMode="auto">
          <a:xfrm>
            <a:off x="557187" y="1628800"/>
            <a:ext cx="72880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283568" y="3501008"/>
            <a:ext cx="2312767" cy="1512168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18798356">
            <a:off x="4479715" y="2656739"/>
            <a:ext cx="504056" cy="10415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23528" y="47667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步驟二：點選</a:t>
            </a:r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XXX</a:t>
            </a:r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度　圖書館導覽」</a:t>
            </a:r>
          </a:p>
        </p:txBody>
      </p:sp>
    </p:spTree>
    <p:extLst>
      <p:ext uri="{BB962C8B-B14F-4D97-AF65-F5344CB8AC3E}">
        <p14:creationId xmlns:p14="http://schemas.microsoft.com/office/powerpoint/2010/main" val="319535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t="28411" r="10462" b="22343"/>
          <a:stretch/>
        </p:blipFill>
        <p:spPr bwMode="auto">
          <a:xfrm>
            <a:off x="159202" y="908720"/>
            <a:ext cx="873327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11663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步驟三：點選</a:t>
            </a:r>
            <a:r>
              <a:rPr lang="zh-TW" altLang="en-US" sz="3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「 </a:t>
            </a:r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導覽節次」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92446" y="5335865"/>
            <a:ext cx="8472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數字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”2”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表示，該節課尚有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個班級可以預約，數字如果變成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“1”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就表示，該節課剩下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個班級可以預約，出現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滿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，代表該節次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已額滿。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2.EX.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若要</a:t>
            </a:r>
            <a:r>
              <a:rPr lang="en-US" altLang="zh-TW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9/11(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第二節來導覽，請點選該節次數字，進行預約。</a:t>
            </a:r>
            <a:endParaRPr lang="en-US" altLang="zh-TW" sz="20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b="1" dirty="0" smtClean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9713" y="2204864"/>
            <a:ext cx="576063" cy="576064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 rot="18798356">
            <a:off x="1448775" y="1597661"/>
            <a:ext cx="413803" cy="6984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42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5820" r="35806" b="53947"/>
          <a:stretch/>
        </p:blipFill>
        <p:spPr bwMode="auto">
          <a:xfrm>
            <a:off x="214312" y="1484784"/>
            <a:ext cx="8606160" cy="314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063651" y="2688277"/>
            <a:ext cx="1492125" cy="576064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18798356">
            <a:off x="532713" y="2081073"/>
            <a:ext cx="413803" cy="6984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21682" y="3540472"/>
            <a:ext cx="746062" cy="576064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 rot="16200000">
            <a:off x="919530" y="3488401"/>
            <a:ext cx="413803" cy="6984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23528" y="11663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如何改導覽預約時間？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14312" y="4941168"/>
            <a:ext cx="875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請先取消原本的導覽預約：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我的預定資料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→選取欲取消節次，按下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取消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重新預約：重新選擇欲導覽節次，重新操作步驟一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三，進行預約。</a:t>
            </a:r>
          </a:p>
        </p:txBody>
      </p:sp>
    </p:spTree>
    <p:extLst>
      <p:ext uri="{BB962C8B-B14F-4D97-AF65-F5344CB8AC3E}">
        <p14:creationId xmlns:p14="http://schemas.microsoft.com/office/powerpoint/2010/main" val="1469077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161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owner</dc:creator>
  <cp:lastModifiedBy>user</cp:lastModifiedBy>
  <cp:revision>9</cp:revision>
  <dcterms:created xsi:type="dcterms:W3CDTF">2017-08-28T00:45:26Z</dcterms:created>
  <dcterms:modified xsi:type="dcterms:W3CDTF">2019-09-11T08:48:26Z</dcterms:modified>
</cp:coreProperties>
</file>