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4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19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7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2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9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50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38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3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1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6730-C520-4358-A274-7D899C19F282}" type="datetimeFigureOut">
              <a:rPr lang="zh-TW" altLang="en-US" smtClean="0"/>
              <a:t>2017/9/1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2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1485" r="6251" b="22265"/>
          <a:stretch/>
        </p:blipFill>
        <p:spPr bwMode="auto">
          <a:xfrm>
            <a:off x="205680" y="1474439"/>
            <a:ext cx="86868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452320" y="3279811"/>
            <a:ext cx="1584176" cy="504056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9146743">
            <a:off x="6776341" y="2438731"/>
            <a:ext cx="504056" cy="1041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3528" y="476672"/>
            <a:ext cx="826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步驟一：登入校務系統，點選「場地展覽預約」</a:t>
            </a:r>
            <a:endParaRPr lang="zh-TW" altLang="en-US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19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7227" r="38330" b="55859"/>
          <a:stretch/>
        </p:blipFill>
        <p:spPr bwMode="auto">
          <a:xfrm>
            <a:off x="557187" y="1628800"/>
            <a:ext cx="72880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283568" y="3501008"/>
            <a:ext cx="2312767" cy="1512168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8798356">
            <a:off x="4479715" y="2656739"/>
            <a:ext cx="504056" cy="1041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3528" y="47667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步驟二：點選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 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１０６學年度　圖書館導覽」</a:t>
            </a:r>
          </a:p>
        </p:txBody>
      </p:sp>
    </p:spTree>
    <p:extLst>
      <p:ext uri="{BB962C8B-B14F-4D97-AF65-F5344CB8AC3E}">
        <p14:creationId xmlns:p14="http://schemas.microsoft.com/office/powerpoint/2010/main" val="319535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28411" r="10462" b="22343"/>
          <a:stretch/>
        </p:blipFill>
        <p:spPr bwMode="auto">
          <a:xfrm>
            <a:off x="159202" y="908720"/>
            <a:ext cx="873327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11663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步驟三：點選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 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導覽節次」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2446" y="5335865"/>
            <a:ext cx="8472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數字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”2”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表示，該節課尚有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個班級可以預約，數字如果變成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“1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就表示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，該節課剩下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個班級可以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預約，出現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滿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，代表該節次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已額滿。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2.EX.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若要</a:t>
            </a:r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9/11(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第二節來導覽，請點選該節次數字，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進行預約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3" y="2204864"/>
            <a:ext cx="576063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8798356">
            <a:off x="1448775" y="1597661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42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5820" r="35806" b="53947"/>
          <a:stretch/>
        </p:blipFill>
        <p:spPr bwMode="auto">
          <a:xfrm>
            <a:off x="214312" y="1484784"/>
            <a:ext cx="8606160" cy="314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63651" y="2688277"/>
            <a:ext cx="1492125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8798356">
            <a:off x="532713" y="2081073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21682" y="3540472"/>
            <a:ext cx="746062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6200000">
            <a:off x="919530" y="3488401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3528" y="11663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如何改導覽預約時間？</a:t>
            </a:r>
            <a:endParaRPr lang="zh-TW" altLang="en-US" sz="3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4312" y="4941168"/>
            <a:ext cx="875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請先取消原本的導覽預約：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我的預定資料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→選取欲取消節次，按下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取消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重新預約：重新選擇欲導覽節次，重新操作步驟一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三，進行預約。</a:t>
            </a:r>
            <a:endParaRPr lang="zh-TW" altLang="en-US" sz="20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907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163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owner</cp:lastModifiedBy>
  <cp:revision>8</cp:revision>
  <dcterms:created xsi:type="dcterms:W3CDTF">2017-08-28T00:45:26Z</dcterms:created>
  <dcterms:modified xsi:type="dcterms:W3CDTF">2017-09-01T01:06:44Z</dcterms:modified>
</cp:coreProperties>
</file>